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9" r:id="rId12"/>
    <p:sldId id="266" r:id="rId13"/>
    <p:sldId id="268" r:id="rId14"/>
    <p:sldId id="270" r:id="rId15"/>
    <p:sldId id="271" r:id="rId16"/>
    <p:sldId id="275" r:id="rId17"/>
    <p:sldId id="272" r:id="rId18"/>
    <p:sldId id="274" r:id="rId19"/>
    <p:sldId id="277" r:id="rId20"/>
    <p:sldId id="273" r:id="rId21"/>
    <p:sldId id="276" r:id="rId22"/>
  </p:sldIdLst>
  <p:sldSz cx="18288000" cy="10287000"/>
  <p:notesSz cx="6858000" cy="9144000"/>
  <p:embeddedFontLst>
    <p:embeddedFont>
      <p:font typeface="Poppins Black" panose="00000A00000000000000" pitchFamily="2" charset="0"/>
      <p:bold r:id="rId23"/>
    </p:embeddedFont>
    <p:embeddedFont>
      <p:font typeface="Poppins ExtraBold" panose="00000900000000000000" pitchFamily="2" charset="0"/>
      <p:bold r:id="rId24"/>
      <p:boldItalic r:id="rId25"/>
    </p:embeddedFont>
    <p:embeddedFont>
      <p:font typeface="Poppins Medium" panose="00000600000000000000" pitchFamily="2" charset="0"/>
      <p:regular r:id="rId26"/>
      <p:italic r:id="rId27"/>
    </p:embeddedFont>
    <p:embeddedFont>
      <p:font typeface="Proxima Nova 3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D84DDC-0BE6-4A01-B872-D76A17032F6C}" v="1" dt="2024-10-04T19:34:14.662"/>
    <p1510:client id="{75631B37-1DA2-4E4E-8889-5F56CD304025}" v="22" dt="2024-10-04T17:49:12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0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Baehr" userId="6bc73730-0e59-4f24-9445-e708f4663a49" providerId="ADAL" clId="{6CD84DDC-0BE6-4A01-B872-D76A17032F6C}"/>
    <pc:docChg chg="custSel delSld modSld sldOrd">
      <pc:chgData name="Marianne Baehr" userId="6bc73730-0e59-4f24-9445-e708f4663a49" providerId="ADAL" clId="{6CD84DDC-0BE6-4A01-B872-D76A17032F6C}" dt="2024-10-04T19:38:35.902" v="12" actId="47"/>
      <pc:docMkLst>
        <pc:docMk/>
      </pc:docMkLst>
      <pc:sldChg chg="del mod ord modShow">
        <pc:chgData name="Marianne Baehr" userId="6bc73730-0e59-4f24-9445-e708f4663a49" providerId="ADAL" clId="{6CD84DDC-0BE6-4A01-B872-D76A17032F6C}" dt="2024-10-04T19:38:35.902" v="12" actId="47"/>
        <pc:sldMkLst>
          <pc:docMk/>
          <pc:sldMk cId="0" sldId="258"/>
        </pc:sldMkLst>
      </pc:sldChg>
      <pc:sldChg chg="addSp delSp modSp mod">
        <pc:chgData name="Marianne Baehr" userId="6bc73730-0e59-4f24-9445-e708f4663a49" providerId="ADAL" clId="{6CD84DDC-0BE6-4A01-B872-D76A17032F6C}" dt="2024-10-04T19:34:30.541" v="11" actId="1076"/>
        <pc:sldMkLst>
          <pc:docMk/>
          <pc:sldMk cId="0" sldId="259"/>
        </pc:sldMkLst>
        <pc:spChg chg="mod">
          <ac:chgData name="Marianne Baehr" userId="6bc73730-0e59-4f24-9445-e708f4663a49" providerId="ADAL" clId="{6CD84DDC-0BE6-4A01-B872-D76A17032F6C}" dt="2024-10-04T19:34:23.590" v="8" actId="1076"/>
          <ac:spMkLst>
            <pc:docMk/>
            <pc:sldMk cId="0" sldId="259"/>
            <ac:spMk id="3" creationId="{00000000-0000-0000-0000-000000000000}"/>
          </ac:spMkLst>
        </pc:spChg>
        <pc:spChg chg="del mod topLvl">
          <ac:chgData name="Marianne Baehr" userId="6bc73730-0e59-4f24-9445-e708f4663a49" providerId="ADAL" clId="{6CD84DDC-0BE6-4A01-B872-D76A17032F6C}" dt="2024-10-04T19:34:07.730" v="4" actId="478"/>
          <ac:spMkLst>
            <pc:docMk/>
            <pc:sldMk cId="0" sldId="259"/>
            <ac:spMk id="5" creationId="{00000000-0000-0000-0000-000000000000}"/>
          </ac:spMkLst>
        </pc:spChg>
        <pc:spChg chg="topLvl">
          <ac:chgData name="Marianne Baehr" userId="6bc73730-0e59-4f24-9445-e708f4663a49" providerId="ADAL" clId="{6CD84DDC-0BE6-4A01-B872-D76A17032F6C}" dt="2024-10-04T19:34:07.730" v="4" actId="478"/>
          <ac:spMkLst>
            <pc:docMk/>
            <pc:sldMk cId="0" sldId="259"/>
            <ac:spMk id="6" creationId="{00000000-0000-0000-0000-000000000000}"/>
          </ac:spMkLst>
        </pc:spChg>
        <pc:spChg chg="mod">
          <ac:chgData name="Marianne Baehr" userId="6bc73730-0e59-4f24-9445-e708f4663a49" providerId="ADAL" clId="{6CD84DDC-0BE6-4A01-B872-D76A17032F6C}" dt="2024-10-04T19:34:29.021" v="10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ianne Baehr" userId="6bc73730-0e59-4f24-9445-e708f4663a49" providerId="ADAL" clId="{6CD84DDC-0BE6-4A01-B872-D76A17032F6C}" dt="2024-10-04T19:34:22.329" v="7" actId="1076"/>
          <ac:spMkLst>
            <pc:docMk/>
            <pc:sldMk cId="0" sldId="259"/>
            <ac:spMk id="12" creationId="{6E21E591-6385-15AE-B9B7-10848F02C553}"/>
          </ac:spMkLst>
        </pc:spChg>
        <pc:grpChg chg="del">
          <ac:chgData name="Marianne Baehr" userId="6bc73730-0e59-4f24-9445-e708f4663a49" providerId="ADAL" clId="{6CD84DDC-0BE6-4A01-B872-D76A17032F6C}" dt="2024-10-04T19:34:07.730" v="4" actId="478"/>
          <ac:grpSpMkLst>
            <pc:docMk/>
            <pc:sldMk cId="0" sldId="259"/>
            <ac:grpSpMk id="4" creationId="{00000000-0000-0000-0000-000000000000}"/>
          </ac:grpSpMkLst>
        </pc:grpChg>
        <pc:picChg chg="add mod">
          <ac:chgData name="Marianne Baehr" userId="6bc73730-0e59-4f24-9445-e708f4663a49" providerId="ADAL" clId="{6CD84DDC-0BE6-4A01-B872-D76A17032F6C}" dt="2024-10-04T19:34:30.541" v="11" actId="1076"/>
          <ac:picMkLst>
            <pc:docMk/>
            <pc:sldMk cId="0" sldId="259"/>
            <ac:picMk id="2" creationId="{E394FD59-C060-011D-E4D8-127A2CA9B3A7}"/>
          </ac:picMkLst>
        </pc:picChg>
      </pc:sldChg>
    </pc:docChg>
  </pc:docChgLst>
  <pc:docChgLst>
    <pc:chgData name="Marianne Baehr" userId="6bc73730-0e59-4f24-9445-e708f4663a49" providerId="ADAL" clId="{32872E67-1E75-4FA5-9AAA-A59359FC658C}"/>
    <pc:docChg chg="undo custSel modSld">
      <pc:chgData name="Marianne Baehr" userId="6bc73730-0e59-4f24-9445-e708f4663a49" providerId="ADAL" clId="{32872E67-1E75-4FA5-9AAA-A59359FC658C}" dt="2024-02-21T17:40:29.671" v="120" actId="14100"/>
      <pc:docMkLst>
        <pc:docMk/>
      </pc:docMkLst>
      <pc:sldChg chg="modSp mod">
        <pc:chgData name="Marianne Baehr" userId="6bc73730-0e59-4f24-9445-e708f4663a49" providerId="ADAL" clId="{32872E67-1E75-4FA5-9AAA-A59359FC658C}" dt="2024-02-21T17:40:29.671" v="120" actId="14100"/>
        <pc:sldMkLst>
          <pc:docMk/>
          <pc:sldMk cId="0" sldId="257"/>
        </pc:sldMkLst>
        <pc:spChg chg="mod">
          <ac:chgData name="Marianne Baehr" userId="6bc73730-0e59-4f24-9445-e708f4663a49" providerId="ADAL" clId="{32872E67-1E75-4FA5-9AAA-A59359FC658C}" dt="2024-02-21T17:40:25.133" v="118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39:42.960" v="108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39:49.710" v="109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39:55.285" v="111" actId="14100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40:29.671" v="120" actId="14100"/>
          <ac:spMkLst>
            <pc:docMk/>
            <pc:sldMk cId="0" sldId="257"/>
            <ac:spMk id="7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38:46.873" v="103" actId="14100"/>
          <ac:spMkLst>
            <pc:docMk/>
            <pc:sldMk cId="0" sldId="257"/>
            <ac:spMk id="8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40:07.172" v="114" actId="14100"/>
          <ac:spMkLst>
            <pc:docMk/>
            <pc:sldMk cId="0" sldId="257"/>
            <ac:spMk id="9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40:11.225" v="115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1T17:38:59.312" v="107" actId="14100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Marianne Baehr" userId="6bc73730-0e59-4f24-9445-e708f4663a49" providerId="ADAL" clId="{32872E67-1E75-4FA5-9AAA-A59359FC658C}" dt="2024-02-21T14:44:13.255" v="101" actId="20577"/>
        <pc:sldMkLst>
          <pc:docMk/>
          <pc:sldMk cId="0" sldId="259"/>
        </pc:sldMkLst>
        <pc:spChg chg="mod">
          <ac:chgData name="Marianne Baehr" userId="6bc73730-0e59-4f24-9445-e708f4663a49" providerId="ADAL" clId="{32872E67-1E75-4FA5-9AAA-A59359FC658C}" dt="2024-02-21T14:44:13.255" v="101" actId="20577"/>
          <ac:spMkLst>
            <pc:docMk/>
            <pc:sldMk cId="0" sldId="259"/>
            <ac:spMk id="11" creationId="{00000000-0000-0000-0000-000000000000}"/>
          </ac:spMkLst>
        </pc:spChg>
      </pc:sldChg>
      <pc:sldChg chg="modSp mod">
        <pc:chgData name="Marianne Baehr" userId="6bc73730-0e59-4f24-9445-e708f4663a49" providerId="ADAL" clId="{32872E67-1E75-4FA5-9AAA-A59359FC658C}" dt="2024-02-20T20:48:15.071" v="19" actId="1076"/>
        <pc:sldMkLst>
          <pc:docMk/>
          <pc:sldMk cId="0" sldId="264"/>
        </pc:sldMkLst>
        <pc:spChg chg="mod">
          <ac:chgData name="Marianne Baehr" userId="6bc73730-0e59-4f24-9445-e708f4663a49" providerId="ADAL" clId="{32872E67-1E75-4FA5-9AAA-A59359FC658C}" dt="2024-02-20T20:48:15.071" v="19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0T20:48:09.677" v="18" actId="14100"/>
          <ac:spMkLst>
            <pc:docMk/>
            <pc:sldMk cId="0" sldId="264"/>
            <ac:spMk id="3" creationId="{00000000-0000-0000-0000-000000000000}"/>
          </ac:spMkLst>
        </pc:spChg>
      </pc:sldChg>
      <pc:sldChg chg="delSp modSp mod">
        <pc:chgData name="Marianne Baehr" userId="6bc73730-0e59-4f24-9445-e708f4663a49" providerId="ADAL" clId="{32872E67-1E75-4FA5-9AAA-A59359FC658C}" dt="2024-02-20T20:54:18.973" v="80" actId="478"/>
        <pc:sldMkLst>
          <pc:docMk/>
          <pc:sldMk cId="0" sldId="265"/>
        </pc:sldMkLst>
        <pc:spChg chg="mod">
          <ac:chgData name="Marianne Baehr" userId="6bc73730-0e59-4f24-9445-e708f4663a49" providerId="ADAL" clId="{32872E67-1E75-4FA5-9AAA-A59359FC658C}" dt="2024-02-20T20:53:59.107" v="79"/>
          <ac:spMkLst>
            <pc:docMk/>
            <pc:sldMk cId="0" sldId="265"/>
            <ac:spMk id="2" creationId="{00000000-0000-0000-0000-000000000000}"/>
          </ac:spMkLst>
        </pc:spChg>
        <pc:spChg chg="del">
          <ac:chgData name="Marianne Baehr" userId="6bc73730-0e59-4f24-9445-e708f4663a49" providerId="ADAL" clId="{32872E67-1E75-4FA5-9AAA-A59359FC658C}" dt="2024-02-20T20:50:13.706" v="77" actId="478"/>
          <ac:spMkLst>
            <pc:docMk/>
            <pc:sldMk cId="0" sldId="265"/>
            <ac:spMk id="6" creationId="{00000000-0000-0000-0000-000000000000}"/>
          </ac:spMkLst>
        </pc:spChg>
        <pc:spChg chg="mod">
          <ac:chgData name="Marianne Baehr" userId="6bc73730-0e59-4f24-9445-e708f4663a49" providerId="ADAL" clId="{32872E67-1E75-4FA5-9AAA-A59359FC658C}" dt="2024-02-20T20:50:09.156" v="76" actId="14100"/>
          <ac:spMkLst>
            <pc:docMk/>
            <pc:sldMk cId="0" sldId="265"/>
            <ac:spMk id="7" creationId="{00000000-0000-0000-0000-000000000000}"/>
          </ac:spMkLst>
        </pc:spChg>
        <pc:spChg chg="del">
          <ac:chgData name="Marianne Baehr" userId="6bc73730-0e59-4f24-9445-e708f4663a49" providerId="ADAL" clId="{32872E67-1E75-4FA5-9AAA-A59359FC658C}" dt="2024-02-20T20:54:18.973" v="80" actId="478"/>
          <ac:spMkLst>
            <pc:docMk/>
            <pc:sldMk cId="0" sldId="265"/>
            <ac:spMk id="8" creationId="{00000000-0000-0000-0000-000000000000}"/>
          </ac:spMkLst>
        </pc:spChg>
      </pc:sldChg>
    </pc:docChg>
  </pc:docChgLst>
  <pc:docChgLst>
    <pc:chgData name="Marianne Baehr" userId="6bc73730-0e59-4f24-9445-e708f4663a49" providerId="ADAL" clId="{75631B37-1DA2-4E4E-8889-5F56CD304025}"/>
    <pc:docChg chg="undo custSel addSld delSld modSld sldOrd">
      <pc:chgData name="Marianne Baehr" userId="6bc73730-0e59-4f24-9445-e708f4663a49" providerId="ADAL" clId="{75631B37-1DA2-4E4E-8889-5F56CD304025}" dt="2024-10-04T17:49:38.358" v="409" actId="47"/>
      <pc:docMkLst>
        <pc:docMk/>
      </pc:docMkLst>
      <pc:sldChg chg="addSp delSp modSp mod">
        <pc:chgData name="Marianne Baehr" userId="6bc73730-0e59-4f24-9445-e708f4663a49" providerId="ADAL" clId="{75631B37-1DA2-4E4E-8889-5F56CD304025}" dt="2024-10-04T17:07:50.179" v="166" actId="2711"/>
        <pc:sldMkLst>
          <pc:docMk/>
          <pc:sldMk cId="0" sldId="256"/>
        </pc:sldMkLst>
        <pc:spChg chg="del mod">
          <ac:chgData name="Marianne Baehr" userId="6bc73730-0e59-4f24-9445-e708f4663a49" providerId="ADAL" clId="{75631B37-1DA2-4E4E-8889-5F56CD304025}" dt="2024-10-03T18:44:33.467" v="5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7:50.179" v="166" actId="2711"/>
          <ac:spMkLst>
            <pc:docMk/>
            <pc:sldMk cId="0" sldId="256"/>
            <ac:spMk id="5" creationId="{00000000-0000-0000-0000-000000000000}"/>
          </ac:spMkLst>
        </pc:spChg>
        <pc:picChg chg="add mod">
          <ac:chgData name="Marianne Baehr" userId="6bc73730-0e59-4f24-9445-e708f4663a49" providerId="ADAL" clId="{75631B37-1DA2-4E4E-8889-5F56CD304025}" dt="2024-10-03T18:45:32.817" v="7" actId="1076"/>
          <ac:picMkLst>
            <pc:docMk/>
            <pc:sldMk cId="0" sldId="256"/>
            <ac:picMk id="7" creationId="{BA5EA831-B814-9975-2B66-CB01AF1158EA}"/>
          </ac:picMkLst>
        </pc:picChg>
      </pc:sldChg>
      <pc:sldChg chg="addSp delSp modSp mod">
        <pc:chgData name="Marianne Baehr" userId="6bc73730-0e59-4f24-9445-e708f4663a49" providerId="ADAL" clId="{75631B37-1DA2-4E4E-8889-5F56CD304025}" dt="2024-10-04T17:09:26.211" v="183" actId="2711"/>
        <pc:sldMkLst>
          <pc:docMk/>
          <pc:sldMk cId="0" sldId="257"/>
        </pc:sldMkLst>
        <pc:spChg chg="mod">
          <ac:chgData name="Marianne Baehr" userId="6bc73730-0e59-4f24-9445-e708f4663a49" providerId="ADAL" clId="{75631B37-1DA2-4E4E-8889-5F56CD304025}" dt="2024-10-04T17:09:02.686" v="181" actId="1076"/>
          <ac:spMkLst>
            <pc:docMk/>
            <pc:sldMk cId="0" sldId="257"/>
            <ac:spMk id="2" creationId="{00000000-0000-0000-0000-000000000000}"/>
          </ac:spMkLst>
        </pc:spChg>
        <pc:spChg chg="del">
          <ac:chgData name="Marianne Baehr" userId="6bc73730-0e59-4f24-9445-e708f4663a49" providerId="ADAL" clId="{75631B37-1DA2-4E4E-8889-5F56CD304025}" dt="2024-10-04T14:53:55.385" v="8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8:02.556" v="168" actId="2711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8:13.375" v="169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8:43.436" v="175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9:11.573" v="182" actId="2711"/>
          <ac:spMkLst>
            <pc:docMk/>
            <pc:sldMk cId="0" sldId="257"/>
            <ac:spMk id="8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8:26.363" v="171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9:00.361" v="180" actId="2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9:26.211" v="183" actId="2711"/>
          <ac:spMkLst>
            <pc:docMk/>
            <pc:sldMk cId="0" sldId="257"/>
            <ac:spMk id="11" creationId="{00000000-0000-0000-0000-000000000000}"/>
          </ac:spMkLst>
        </pc:spChg>
        <pc:picChg chg="add mod">
          <ac:chgData name="Marianne Baehr" userId="6bc73730-0e59-4f24-9445-e708f4663a49" providerId="ADAL" clId="{75631B37-1DA2-4E4E-8889-5F56CD304025}" dt="2024-10-04T14:53:59.047" v="10" actId="1076"/>
          <ac:picMkLst>
            <pc:docMk/>
            <pc:sldMk cId="0" sldId="257"/>
            <ac:picMk id="12" creationId="{EDF8D137-F265-1732-988C-89CC945D67F3}"/>
          </ac:picMkLst>
        </pc:picChg>
      </pc:sldChg>
      <pc:sldChg chg="addSp delSp modSp mod">
        <pc:chgData name="Marianne Baehr" userId="6bc73730-0e59-4f24-9445-e708f4663a49" providerId="ADAL" clId="{75631B37-1DA2-4E4E-8889-5F56CD304025}" dt="2024-10-04T17:17:43.783" v="290" actId="404"/>
        <pc:sldMkLst>
          <pc:docMk/>
          <pc:sldMk cId="0" sldId="258"/>
        </pc:sldMkLst>
        <pc:spChg chg="del">
          <ac:chgData name="Marianne Baehr" userId="6bc73730-0e59-4f24-9445-e708f4663a49" providerId="ADAL" clId="{75631B37-1DA2-4E4E-8889-5F56CD304025}" dt="2024-10-04T17:17:33.008" v="286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09:43.703" v="184" actId="2711"/>
          <ac:spMkLst>
            <pc:docMk/>
            <pc:sldMk cId="0" sldId="258"/>
            <ac:spMk id="6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7:43.783" v="290" actId="404"/>
          <ac:spMkLst>
            <pc:docMk/>
            <pc:sldMk cId="0" sldId="258"/>
            <ac:spMk id="7" creationId="{00000000-0000-0000-0000-000000000000}"/>
          </ac:spMkLst>
        </pc:spChg>
        <pc:spChg chg="add mod ord">
          <ac:chgData name="Marianne Baehr" userId="6bc73730-0e59-4f24-9445-e708f4663a49" providerId="ADAL" clId="{75631B37-1DA2-4E4E-8889-5F56CD304025}" dt="2024-10-04T17:17:36.331" v="288" actId="167"/>
          <ac:spMkLst>
            <pc:docMk/>
            <pc:sldMk cId="0" sldId="258"/>
            <ac:spMk id="8" creationId="{26EE9D87-DC5E-7FCC-79A8-822EDC6BF7CF}"/>
          </ac:spMkLst>
        </pc:spChg>
      </pc:sldChg>
      <pc:sldChg chg="addSp delSp modSp mod">
        <pc:chgData name="Marianne Baehr" userId="6bc73730-0e59-4f24-9445-e708f4663a49" providerId="ADAL" clId="{75631B37-1DA2-4E4E-8889-5F56CD304025}" dt="2024-10-04T17:25:36.936" v="293" actId="167"/>
        <pc:sldMkLst>
          <pc:docMk/>
          <pc:sldMk cId="0" sldId="259"/>
        </pc:sldMkLst>
        <pc:spChg chg="del mod">
          <ac:chgData name="Marianne Baehr" userId="6bc73730-0e59-4f24-9445-e708f4663a49" providerId="ADAL" clId="{75631B37-1DA2-4E4E-8889-5F56CD304025}" dt="2024-10-04T17:25:32.904" v="291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0:08.944" v="186" actId="2711"/>
          <ac:spMkLst>
            <pc:docMk/>
            <pc:sldMk cId="0" sldId="259"/>
            <ac:spMk id="5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0:36.760" v="190" actId="404"/>
          <ac:spMkLst>
            <pc:docMk/>
            <pc:sldMk cId="0" sldId="259"/>
            <ac:spMk id="6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0:54.823" v="193" actId="1410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0:44.075" v="191" actId="2711"/>
          <ac:spMkLst>
            <pc:docMk/>
            <pc:sldMk cId="0" sldId="259"/>
            <ac:spMk id="11" creationId="{00000000-0000-0000-0000-000000000000}"/>
          </ac:spMkLst>
        </pc:spChg>
        <pc:spChg chg="add mod ord">
          <ac:chgData name="Marianne Baehr" userId="6bc73730-0e59-4f24-9445-e708f4663a49" providerId="ADAL" clId="{75631B37-1DA2-4E4E-8889-5F56CD304025}" dt="2024-10-04T17:25:36.936" v="293" actId="167"/>
          <ac:spMkLst>
            <pc:docMk/>
            <pc:sldMk cId="0" sldId="259"/>
            <ac:spMk id="12" creationId="{6E21E591-6385-15AE-B9B7-10848F02C553}"/>
          </ac:spMkLst>
        </pc:spChg>
      </pc:sldChg>
      <pc:sldChg chg="addSp delSp modSp mod">
        <pc:chgData name="Marianne Baehr" userId="6bc73730-0e59-4f24-9445-e708f4663a49" providerId="ADAL" clId="{75631B37-1DA2-4E4E-8889-5F56CD304025}" dt="2024-10-04T17:17:11.653" v="285" actId="113"/>
        <pc:sldMkLst>
          <pc:docMk/>
          <pc:sldMk cId="0" sldId="260"/>
        </pc:sldMkLst>
        <pc:spChg chg="del">
          <ac:chgData name="Marianne Baehr" userId="6bc73730-0e59-4f24-9445-e708f4663a49" providerId="ADAL" clId="{75631B37-1DA2-4E4E-8889-5F56CD304025}" dt="2024-10-04T17:16:50.194" v="279" actId="478"/>
          <ac:spMkLst>
            <pc:docMk/>
            <pc:sldMk cId="0" sldId="260"/>
            <ac:spMk id="2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1:11.427" v="196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7:07.700" v="284" actId="113"/>
          <ac:spMkLst>
            <pc:docMk/>
            <pc:sldMk cId="0" sldId="260"/>
            <ac:spMk id="5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7:11.653" v="285" actId="113"/>
          <ac:spMkLst>
            <pc:docMk/>
            <pc:sldMk cId="0" sldId="260"/>
            <ac:spMk id="6" creationId="{00000000-0000-0000-0000-000000000000}"/>
          </ac:spMkLst>
        </pc:spChg>
        <pc:spChg chg="add mod ord">
          <ac:chgData name="Marianne Baehr" userId="6bc73730-0e59-4f24-9445-e708f4663a49" providerId="ADAL" clId="{75631B37-1DA2-4E4E-8889-5F56CD304025}" dt="2024-10-04T17:16:54.193" v="281" actId="167"/>
          <ac:spMkLst>
            <pc:docMk/>
            <pc:sldMk cId="0" sldId="260"/>
            <ac:spMk id="7" creationId="{E07101B9-DEAD-02FC-6FFA-60EB506FE8CA}"/>
          </ac:spMkLst>
        </pc:spChg>
      </pc:sldChg>
      <pc:sldChg chg="addSp delSp modSp mod">
        <pc:chgData name="Marianne Baehr" userId="6bc73730-0e59-4f24-9445-e708f4663a49" providerId="ADAL" clId="{75631B37-1DA2-4E4E-8889-5F56CD304025}" dt="2024-10-04T17:16:32.152" v="278" actId="404"/>
        <pc:sldMkLst>
          <pc:docMk/>
          <pc:sldMk cId="0" sldId="261"/>
        </pc:sldMkLst>
        <pc:spChg chg="del">
          <ac:chgData name="Marianne Baehr" userId="6bc73730-0e59-4f24-9445-e708f4663a49" providerId="ADAL" clId="{75631B37-1DA2-4E4E-8889-5F56CD304025}" dt="2024-10-04T17:16:08.104" v="273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6:32.152" v="278" actId="404"/>
          <ac:spMkLst>
            <pc:docMk/>
            <pc:sldMk cId="0" sldId="261"/>
            <ac:spMk id="3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1:48.464" v="200" actId="2711"/>
          <ac:spMkLst>
            <pc:docMk/>
            <pc:sldMk cId="0" sldId="261"/>
            <ac:spMk id="5" creationId="{00000000-0000-0000-0000-000000000000}"/>
          </ac:spMkLst>
        </pc:spChg>
        <pc:spChg chg="add mod ord">
          <ac:chgData name="Marianne Baehr" userId="6bc73730-0e59-4f24-9445-e708f4663a49" providerId="ADAL" clId="{75631B37-1DA2-4E4E-8889-5F56CD304025}" dt="2024-10-04T17:16:17.253" v="275" actId="167"/>
          <ac:spMkLst>
            <pc:docMk/>
            <pc:sldMk cId="0" sldId="261"/>
            <ac:spMk id="7" creationId="{07DC062A-59CD-C81D-3DF2-4F8D1FB5F85B}"/>
          </ac:spMkLst>
        </pc:spChg>
      </pc:sldChg>
      <pc:sldChg chg="addSp delSp modSp mod">
        <pc:chgData name="Marianne Baehr" userId="6bc73730-0e59-4f24-9445-e708f4663a49" providerId="ADAL" clId="{75631B37-1DA2-4E4E-8889-5F56CD304025}" dt="2024-10-04T17:16:01.624" v="272" actId="113"/>
        <pc:sldMkLst>
          <pc:docMk/>
          <pc:sldMk cId="0" sldId="262"/>
        </pc:sldMkLst>
        <pc:spChg chg="del">
          <ac:chgData name="Marianne Baehr" userId="6bc73730-0e59-4f24-9445-e708f4663a49" providerId="ADAL" clId="{75631B37-1DA2-4E4E-8889-5F56CD304025}" dt="2024-10-04T17:15:05.996" v="229" actId="478"/>
          <ac:spMkLst>
            <pc:docMk/>
            <pc:sldMk cId="0" sldId="262"/>
            <ac:spMk id="2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6:01.624" v="272" actId="113"/>
          <ac:spMkLst>
            <pc:docMk/>
            <pc:sldMk cId="0" sldId="262"/>
            <ac:spMk id="3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2:46.945" v="204" actId="14100"/>
          <ac:spMkLst>
            <pc:docMk/>
            <pc:sldMk cId="0" sldId="262"/>
            <ac:spMk id="5" creationId="{00000000-0000-0000-0000-000000000000}"/>
          </ac:spMkLst>
        </pc:spChg>
        <pc:spChg chg="add mod ord">
          <ac:chgData name="Marianne Baehr" userId="6bc73730-0e59-4f24-9445-e708f4663a49" providerId="ADAL" clId="{75631B37-1DA2-4E4E-8889-5F56CD304025}" dt="2024-10-04T17:15:09.465" v="231" actId="167"/>
          <ac:spMkLst>
            <pc:docMk/>
            <pc:sldMk cId="0" sldId="262"/>
            <ac:spMk id="7" creationId="{F4BD0F99-E5D1-069E-06B6-4BD3A8B88968}"/>
          </ac:spMkLst>
        </pc:spChg>
      </pc:sldChg>
      <pc:sldChg chg="addSp delSp modSp mod">
        <pc:chgData name="Marianne Baehr" userId="6bc73730-0e59-4f24-9445-e708f4663a49" providerId="ADAL" clId="{75631B37-1DA2-4E4E-8889-5F56CD304025}" dt="2024-10-04T17:14:54.795" v="228" actId="1076"/>
        <pc:sldMkLst>
          <pc:docMk/>
          <pc:sldMk cId="0" sldId="263"/>
        </pc:sldMkLst>
        <pc:spChg chg="del mod">
          <ac:chgData name="Marianne Baehr" userId="6bc73730-0e59-4f24-9445-e708f4663a49" providerId="ADAL" clId="{75631B37-1DA2-4E4E-8889-5F56CD304025}" dt="2024-10-04T17:14:40.341" v="224" actId="478"/>
          <ac:spMkLst>
            <pc:docMk/>
            <pc:sldMk cId="0" sldId="263"/>
            <ac:spMk id="2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4:54.795" v="228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3:11.519" v="207" actId="2711"/>
          <ac:spMkLst>
            <pc:docMk/>
            <pc:sldMk cId="0" sldId="263"/>
            <ac:spMk id="5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3:42.882" v="214" actId="14100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3:32.544" v="212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3:48.726" v="215" actId="2711"/>
          <ac:spMkLst>
            <pc:docMk/>
            <pc:sldMk cId="0" sldId="263"/>
            <ac:spMk id="8" creationId="{00000000-0000-0000-0000-000000000000}"/>
          </ac:spMkLst>
        </pc:spChg>
        <pc:spChg chg="mod">
          <ac:chgData name="Marianne Baehr" userId="6bc73730-0e59-4f24-9445-e708f4663a49" providerId="ADAL" clId="{75631B37-1DA2-4E4E-8889-5F56CD304025}" dt="2024-10-04T17:14:10.990" v="218" actId="2711"/>
          <ac:spMkLst>
            <pc:docMk/>
            <pc:sldMk cId="0" sldId="263"/>
            <ac:spMk id="9" creationId="{00000000-0000-0000-0000-000000000000}"/>
          </ac:spMkLst>
        </pc:spChg>
        <pc:spChg chg="add mod ord">
          <ac:chgData name="Marianne Baehr" userId="6bc73730-0e59-4f24-9445-e708f4663a49" providerId="ADAL" clId="{75631B37-1DA2-4E4E-8889-5F56CD304025}" dt="2024-10-04T17:14:36.340" v="223" actId="167"/>
          <ac:spMkLst>
            <pc:docMk/>
            <pc:sldMk cId="0" sldId="263"/>
            <ac:spMk id="12" creationId="{BABC27D4-5901-68D9-8A85-0FDAF637E401}"/>
          </ac:spMkLst>
        </pc:spChg>
        <pc:spChg chg="add mod ord">
          <ac:chgData name="Marianne Baehr" userId="6bc73730-0e59-4f24-9445-e708f4663a49" providerId="ADAL" clId="{75631B37-1DA2-4E4E-8889-5F56CD304025}" dt="2024-10-04T17:14:50.881" v="226" actId="167"/>
          <ac:spMkLst>
            <pc:docMk/>
            <pc:sldMk cId="0" sldId="263"/>
            <ac:spMk id="13" creationId="{7B767D3D-3C49-50D2-2297-E2C80463F895}"/>
          </ac:spMkLst>
        </pc:spChg>
      </pc:sldChg>
      <pc:sldChg chg="del mod modShow">
        <pc:chgData name="Marianne Baehr" userId="6bc73730-0e59-4f24-9445-e708f4663a49" providerId="ADAL" clId="{75631B37-1DA2-4E4E-8889-5F56CD304025}" dt="2024-10-04T17:27:42.290" v="312" actId="47"/>
        <pc:sldMkLst>
          <pc:docMk/>
          <pc:sldMk cId="0" sldId="265"/>
        </pc:sldMkLst>
      </pc:sldChg>
      <pc:sldChg chg="addSp delSp modSp new mod">
        <pc:chgData name="Marianne Baehr" userId="6bc73730-0e59-4f24-9445-e708f4663a49" providerId="ADAL" clId="{75631B37-1DA2-4E4E-8889-5F56CD304025}" dt="2024-10-04T17:05:57.927" v="103" actId="1076"/>
        <pc:sldMkLst>
          <pc:docMk/>
          <pc:sldMk cId="3207715682" sldId="266"/>
        </pc:sldMkLst>
        <pc:spChg chg="add mod ord">
          <ac:chgData name="Marianne Baehr" userId="6bc73730-0e59-4f24-9445-e708f4663a49" providerId="ADAL" clId="{75631B37-1DA2-4E4E-8889-5F56CD304025}" dt="2024-10-04T17:05:54.330" v="101" actId="1076"/>
          <ac:spMkLst>
            <pc:docMk/>
            <pc:sldMk cId="3207715682" sldId="266"/>
            <ac:spMk id="9" creationId="{10325559-A636-8972-02FE-1277960BD394}"/>
          </ac:spMkLst>
        </pc:spChg>
        <pc:picChg chg="add mod modCrop">
          <ac:chgData name="Marianne Baehr" userId="6bc73730-0e59-4f24-9445-e708f4663a49" providerId="ADAL" clId="{75631B37-1DA2-4E4E-8889-5F56CD304025}" dt="2024-10-04T17:05:51.122" v="99" actId="1076"/>
          <ac:picMkLst>
            <pc:docMk/>
            <pc:sldMk cId="3207715682" sldId="266"/>
            <ac:picMk id="3" creationId="{8C101D47-E04B-CD7E-3F8A-651A699E9E85}"/>
          </ac:picMkLst>
        </pc:picChg>
        <pc:picChg chg="add mod modCrop">
          <ac:chgData name="Marianne Baehr" userId="6bc73730-0e59-4f24-9445-e708f4663a49" providerId="ADAL" clId="{75631B37-1DA2-4E4E-8889-5F56CD304025}" dt="2024-10-04T17:05:57.927" v="103" actId="1076"/>
          <ac:picMkLst>
            <pc:docMk/>
            <pc:sldMk cId="3207715682" sldId="266"/>
            <ac:picMk id="5" creationId="{F179A392-68DD-E10E-29DB-637E16F9ABE0}"/>
          </ac:picMkLst>
        </pc:picChg>
        <pc:picChg chg="add mod">
          <ac:chgData name="Marianne Baehr" userId="6bc73730-0e59-4f24-9445-e708f4663a49" providerId="ADAL" clId="{75631B37-1DA2-4E4E-8889-5F56CD304025}" dt="2024-10-04T17:05:49.334" v="98" actId="1076"/>
          <ac:picMkLst>
            <pc:docMk/>
            <pc:sldMk cId="3207715682" sldId="266"/>
            <ac:picMk id="7" creationId="{D54D818D-DF01-FB7A-0246-F55E28C0BBC2}"/>
          </ac:picMkLst>
        </pc:picChg>
        <pc:picChg chg="add del mod">
          <ac:chgData name="Marianne Baehr" userId="6bc73730-0e59-4f24-9445-e708f4663a49" providerId="ADAL" clId="{75631B37-1DA2-4E4E-8889-5F56CD304025}" dt="2024-10-04T17:04:39.849" v="79" actId="478"/>
          <ac:picMkLst>
            <pc:docMk/>
            <pc:sldMk cId="3207715682" sldId="266"/>
            <ac:picMk id="8" creationId="{3B7C774C-5281-7B10-D5C5-E16D75C1F816}"/>
          </ac:picMkLst>
        </pc:picChg>
        <pc:picChg chg="add mod">
          <ac:chgData name="Marianne Baehr" userId="6bc73730-0e59-4f24-9445-e708f4663a49" providerId="ADAL" clId="{75631B37-1DA2-4E4E-8889-5F56CD304025}" dt="2024-10-04T17:05:55.672" v="102" actId="1076"/>
          <ac:picMkLst>
            <pc:docMk/>
            <pc:sldMk cId="3207715682" sldId="266"/>
            <ac:picMk id="10" creationId="{4E0C82DD-4E27-6A2E-0C56-131733F9AF6C}"/>
          </ac:picMkLst>
        </pc:picChg>
      </pc:sldChg>
      <pc:sldChg chg="addSp delSp modSp new del mod ord setBg">
        <pc:chgData name="Marianne Baehr" userId="6bc73730-0e59-4f24-9445-e708f4663a49" providerId="ADAL" clId="{75631B37-1DA2-4E4E-8889-5F56CD304025}" dt="2024-10-04T17:27:11.854" v="304" actId="2696"/>
        <pc:sldMkLst>
          <pc:docMk/>
          <pc:sldMk cId="1160093882" sldId="267"/>
        </pc:sldMkLst>
        <pc:spChg chg="add del mod ord">
          <ac:chgData name="Marianne Baehr" userId="6bc73730-0e59-4f24-9445-e708f4663a49" providerId="ADAL" clId="{75631B37-1DA2-4E4E-8889-5F56CD304025}" dt="2024-10-04T17:26:23.535" v="296" actId="478"/>
          <ac:spMkLst>
            <pc:docMk/>
            <pc:sldMk cId="1160093882" sldId="267"/>
            <ac:spMk id="4" creationId="{55A928B9-2839-DE7D-30A9-8BA8D6ED9DA0}"/>
          </ac:spMkLst>
        </pc:spChg>
        <pc:spChg chg="add">
          <ac:chgData name="Marianne Baehr" userId="6bc73730-0e59-4f24-9445-e708f4663a49" providerId="ADAL" clId="{75631B37-1DA2-4E4E-8889-5F56CD304025}" dt="2024-10-04T15:07:04.836" v="56" actId="26606"/>
          <ac:spMkLst>
            <pc:docMk/>
            <pc:sldMk cId="1160093882" sldId="267"/>
            <ac:spMk id="8" creationId="{AB8C311F-7253-4AED-9701-7FC0708C41C7}"/>
          </ac:spMkLst>
        </pc:spChg>
        <pc:spChg chg="add">
          <ac:chgData name="Marianne Baehr" userId="6bc73730-0e59-4f24-9445-e708f4663a49" providerId="ADAL" clId="{75631B37-1DA2-4E4E-8889-5F56CD304025}" dt="2024-10-04T15:07:04.836" v="56" actId="26606"/>
          <ac:spMkLst>
            <pc:docMk/>
            <pc:sldMk cId="1160093882" sldId="267"/>
            <ac:spMk id="10" creationId="{E2384209-CB15-4CDF-9D31-C44FD9A3F20D}"/>
          </ac:spMkLst>
        </pc:spChg>
        <pc:spChg chg="add">
          <ac:chgData name="Marianne Baehr" userId="6bc73730-0e59-4f24-9445-e708f4663a49" providerId="ADAL" clId="{75631B37-1DA2-4E4E-8889-5F56CD304025}" dt="2024-10-04T15:07:04.836" v="56" actId="26606"/>
          <ac:spMkLst>
            <pc:docMk/>
            <pc:sldMk cId="1160093882" sldId="267"/>
            <ac:spMk id="12" creationId="{2633B3B5-CC90-43F0-8714-D31D1F3F0209}"/>
          </ac:spMkLst>
        </pc:spChg>
        <pc:spChg chg="add">
          <ac:chgData name="Marianne Baehr" userId="6bc73730-0e59-4f24-9445-e708f4663a49" providerId="ADAL" clId="{75631B37-1DA2-4E4E-8889-5F56CD304025}" dt="2024-10-04T15:07:04.836" v="56" actId="26606"/>
          <ac:spMkLst>
            <pc:docMk/>
            <pc:sldMk cId="1160093882" sldId="267"/>
            <ac:spMk id="14" creationId="{A8D57A06-A426-446D-B02C-A2DC6B62E45E}"/>
          </ac:spMkLst>
        </pc:spChg>
        <pc:picChg chg="add mod">
          <ac:chgData name="Marianne Baehr" userId="6bc73730-0e59-4f24-9445-e708f4663a49" providerId="ADAL" clId="{75631B37-1DA2-4E4E-8889-5F56CD304025}" dt="2024-10-04T17:26:52.842" v="298" actId="1076"/>
          <ac:picMkLst>
            <pc:docMk/>
            <pc:sldMk cId="1160093882" sldId="267"/>
            <ac:picMk id="3" creationId="{A114F7DD-6D0B-2AEE-D14A-D3485D41B09F}"/>
          </ac:picMkLst>
        </pc:picChg>
      </pc:sldChg>
      <pc:sldChg chg="addSp delSp modSp new mod">
        <pc:chgData name="Marianne Baehr" userId="6bc73730-0e59-4f24-9445-e708f4663a49" providerId="ADAL" clId="{75631B37-1DA2-4E4E-8889-5F56CD304025}" dt="2024-10-04T17:28:29.991" v="334" actId="1076"/>
        <pc:sldMkLst>
          <pc:docMk/>
          <pc:sldMk cId="3093908820" sldId="268"/>
        </pc:sldMkLst>
        <pc:spChg chg="add mod ord">
          <ac:chgData name="Marianne Baehr" userId="6bc73730-0e59-4f24-9445-e708f4663a49" providerId="ADAL" clId="{75631B37-1DA2-4E4E-8889-5F56CD304025}" dt="2024-10-04T17:06:11.079" v="105" actId="167"/>
          <ac:spMkLst>
            <pc:docMk/>
            <pc:sldMk cId="3093908820" sldId="268"/>
            <ac:spMk id="4" creationId="{C79AA965-6171-1DF2-E88D-D6E8EAFC1F6A}"/>
          </ac:spMkLst>
        </pc:spChg>
        <pc:spChg chg="add del mod">
          <ac:chgData name="Marianne Baehr" userId="6bc73730-0e59-4f24-9445-e708f4663a49" providerId="ADAL" clId="{75631B37-1DA2-4E4E-8889-5F56CD304025}" dt="2024-10-04T17:07:39.573" v="165"/>
          <ac:spMkLst>
            <pc:docMk/>
            <pc:sldMk cId="3093908820" sldId="268"/>
            <ac:spMk id="5" creationId="{9B742785-3E16-D981-0FE4-C73F1D16B24E}"/>
          </ac:spMkLst>
        </pc:spChg>
        <pc:spChg chg="add mod">
          <ac:chgData name="Marianne Baehr" userId="6bc73730-0e59-4f24-9445-e708f4663a49" providerId="ADAL" clId="{75631B37-1DA2-4E4E-8889-5F56CD304025}" dt="2024-10-04T17:28:27.159" v="333" actId="14100"/>
          <ac:spMkLst>
            <pc:docMk/>
            <pc:sldMk cId="3093908820" sldId="268"/>
            <ac:spMk id="6" creationId="{2A79FC94-660B-D42C-4775-C815BED2B4FF}"/>
          </ac:spMkLst>
        </pc:spChg>
        <pc:picChg chg="add mod modCrop">
          <ac:chgData name="Marianne Baehr" userId="6bc73730-0e59-4f24-9445-e708f4663a49" providerId="ADAL" clId="{75631B37-1DA2-4E4E-8889-5F56CD304025}" dt="2024-10-04T17:28:29.991" v="334" actId="1076"/>
          <ac:picMkLst>
            <pc:docMk/>
            <pc:sldMk cId="3093908820" sldId="268"/>
            <ac:picMk id="3" creationId="{10A1DF90-BE1A-FDCF-D517-D3F6CFB3A01D}"/>
          </ac:picMkLst>
        </pc:picChg>
      </pc:sldChg>
      <pc:sldChg chg="addSp modSp new mod ord chgLayout">
        <pc:chgData name="Marianne Baehr" userId="6bc73730-0e59-4f24-9445-e708f4663a49" providerId="ADAL" clId="{75631B37-1DA2-4E4E-8889-5F56CD304025}" dt="2024-10-04T17:31:40.739" v="335" actId="1076"/>
        <pc:sldMkLst>
          <pc:docMk/>
          <pc:sldMk cId="1176921981" sldId="269"/>
        </pc:sldMkLst>
        <pc:spChg chg="add mod">
          <ac:chgData name="Marianne Baehr" userId="6bc73730-0e59-4f24-9445-e708f4663a49" providerId="ADAL" clId="{75631B37-1DA2-4E4E-8889-5F56CD304025}" dt="2024-10-04T17:26:40.978" v="297"/>
          <ac:spMkLst>
            <pc:docMk/>
            <pc:sldMk cId="1176921981" sldId="269"/>
            <ac:spMk id="2" creationId="{BDF0E3FF-8DA6-0EE8-A4F2-B868F883D933}"/>
          </ac:spMkLst>
        </pc:spChg>
        <pc:picChg chg="add mod">
          <ac:chgData name="Marianne Baehr" userId="6bc73730-0e59-4f24-9445-e708f4663a49" providerId="ADAL" clId="{75631B37-1DA2-4E4E-8889-5F56CD304025}" dt="2024-10-04T17:31:40.739" v="335" actId="1076"/>
          <ac:picMkLst>
            <pc:docMk/>
            <pc:sldMk cId="1176921981" sldId="269"/>
            <ac:picMk id="3" creationId="{5BC793AA-71F6-F111-AEFA-A7067F05BFD0}"/>
          </ac:picMkLst>
        </pc:picChg>
      </pc:sldChg>
      <pc:sldChg chg="addSp modSp new mod">
        <pc:chgData name="Marianne Baehr" userId="6bc73730-0e59-4f24-9445-e708f4663a49" providerId="ADAL" clId="{75631B37-1DA2-4E4E-8889-5F56CD304025}" dt="2024-10-04T17:41:32.660" v="345" actId="167"/>
        <pc:sldMkLst>
          <pc:docMk/>
          <pc:sldMk cId="602540143" sldId="270"/>
        </pc:sldMkLst>
        <pc:spChg chg="add mod ord">
          <ac:chgData name="Marianne Baehr" userId="6bc73730-0e59-4f24-9445-e708f4663a49" providerId="ADAL" clId="{75631B37-1DA2-4E4E-8889-5F56CD304025}" dt="2024-10-04T17:41:32.660" v="345" actId="167"/>
          <ac:spMkLst>
            <pc:docMk/>
            <pc:sldMk cId="602540143" sldId="270"/>
            <ac:spMk id="4" creationId="{0106A617-F65E-F35D-FB4B-E11A6C23E3B2}"/>
          </ac:spMkLst>
        </pc:spChg>
        <pc:picChg chg="add mod">
          <ac:chgData name="Marianne Baehr" userId="6bc73730-0e59-4f24-9445-e708f4663a49" providerId="ADAL" clId="{75631B37-1DA2-4E4E-8889-5F56CD304025}" dt="2024-10-04T17:41:23.860" v="343" actId="1076"/>
          <ac:picMkLst>
            <pc:docMk/>
            <pc:sldMk cId="602540143" sldId="270"/>
            <ac:picMk id="3" creationId="{47AB8AEB-6B00-ACB4-F7C4-1234D8730A6C}"/>
          </ac:picMkLst>
        </pc:picChg>
      </pc:sldChg>
      <pc:sldChg chg="addSp modSp new mod">
        <pc:chgData name="Marianne Baehr" userId="6bc73730-0e59-4f24-9445-e708f4663a49" providerId="ADAL" clId="{75631B37-1DA2-4E4E-8889-5F56CD304025}" dt="2024-10-04T17:43:57.682" v="352" actId="1076"/>
        <pc:sldMkLst>
          <pc:docMk/>
          <pc:sldMk cId="2624839975" sldId="271"/>
        </pc:sldMkLst>
        <pc:spChg chg="add mod ord">
          <ac:chgData name="Marianne Baehr" userId="6bc73730-0e59-4f24-9445-e708f4663a49" providerId="ADAL" clId="{75631B37-1DA2-4E4E-8889-5F56CD304025}" dt="2024-10-04T17:43:49.945" v="349" actId="167"/>
          <ac:spMkLst>
            <pc:docMk/>
            <pc:sldMk cId="2624839975" sldId="271"/>
            <ac:spMk id="4" creationId="{6899BD8A-E2D1-2374-1DD0-D47BDE697813}"/>
          </ac:spMkLst>
        </pc:spChg>
        <pc:picChg chg="add mod">
          <ac:chgData name="Marianne Baehr" userId="6bc73730-0e59-4f24-9445-e708f4663a49" providerId="ADAL" clId="{75631B37-1DA2-4E4E-8889-5F56CD304025}" dt="2024-10-04T17:43:57.682" v="352" actId="1076"/>
          <ac:picMkLst>
            <pc:docMk/>
            <pc:sldMk cId="2624839975" sldId="271"/>
            <ac:picMk id="3" creationId="{990FFF1E-ADD5-FF76-8992-B1107D2B49E0}"/>
          </ac:picMkLst>
        </pc:picChg>
      </pc:sldChg>
      <pc:sldChg chg="addSp modSp new add del mod">
        <pc:chgData name="Marianne Baehr" userId="6bc73730-0e59-4f24-9445-e708f4663a49" providerId="ADAL" clId="{75631B37-1DA2-4E4E-8889-5F56CD304025}" dt="2024-10-04T17:45:37.541" v="375" actId="1076"/>
        <pc:sldMkLst>
          <pc:docMk/>
          <pc:sldMk cId="1841909299" sldId="272"/>
        </pc:sldMkLst>
        <pc:spChg chg="add mod">
          <ac:chgData name="Marianne Baehr" userId="6bc73730-0e59-4f24-9445-e708f4663a49" providerId="ADAL" clId="{75631B37-1DA2-4E4E-8889-5F56CD304025}" dt="2024-10-04T17:44:08.894" v="354"/>
          <ac:spMkLst>
            <pc:docMk/>
            <pc:sldMk cId="1841909299" sldId="272"/>
            <ac:spMk id="2" creationId="{B8D26FC4-13F4-2C8B-2FA7-58D5438F4610}"/>
          </ac:spMkLst>
        </pc:spChg>
        <pc:picChg chg="add mod">
          <ac:chgData name="Marianne Baehr" userId="6bc73730-0e59-4f24-9445-e708f4663a49" providerId="ADAL" clId="{75631B37-1DA2-4E4E-8889-5F56CD304025}" dt="2024-10-04T17:45:37.541" v="375" actId="1076"/>
          <ac:picMkLst>
            <pc:docMk/>
            <pc:sldMk cId="1841909299" sldId="272"/>
            <ac:picMk id="4" creationId="{94BAE3F7-2BA3-405B-4FF1-F1E5B33F8C69}"/>
          </ac:picMkLst>
        </pc:picChg>
      </pc:sldChg>
      <pc:sldChg chg="addSp modSp add mod">
        <pc:chgData name="Marianne Baehr" userId="6bc73730-0e59-4f24-9445-e708f4663a49" providerId="ADAL" clId="{75631B37-1DA2-4E4E-8889-5F56CD304025}" dt="2024-10-04T17:47:27.413" v="399" actId="1076"/>
        <pc:sldMkLst>
          <pc:docMk/>
          <pc:sldMk cId="1195352622" sldId="273"/>
        </pc:sldMkLst>
        <pc:picChg chg="add mod">
          <ac:chgData name="Marianne Baehr" userId="6bc73730-0e59-4f24-9445-e708f4663a49" providerId="ADAL" clId="{75631B37-1DA2-4E4E-8889-5F56CD304025}" dt="2024-10-04T17:47:27.413" v="399" actId="1076"/>
          <ac:picMkLst>
            <pc:docMk/>
            <pc:sldMk cId="1195352622" sldId="273"/>
            <ac:picMk id="4" creationId="{293F7175-E160-230E-E5B6-7E8A5BEAE0F0}"/>
          </ac:picMkLst>
        </pc:picChg>
      </pc:sldChg>
      <pc:sldChg chg="addSp modSp add mod">
        <pc:chgData name="Marianne Baehr" userId="6bc73730-0e59-4f24-9445-e708f4663a49" providerId="ADAL" clId="{75631B37-1DA2-4E4E-8889-5F56CD304025}" dt="2024-10-04T17:46:22.356" v="381" actId="1076"/>
        <pc:sldMkLst>
          <pc:docMk/>
          <pc:sldMk cId="3078152059" sldId="274"/>
        </pc:sldMkLst>
        <pc:picChg chg="add mod">
          <ac:chgData name="Marianne Baehr" userId="6bc73730-0e59-4f24-9445-e708f4663a49" providerId="ADAL" clId="{75631B37-1DA2-4E4E-8889-5F56CD304025}" dt="2024-10-04T17:46:22.356" v="381" actId="1076"/>
          <ac:picMkLst>
            <pc:docMk/>
            <pc:sldMk cId="3078152059" sldId="274"/>
            <ac:picMk id="4" creationId="{93B749BE-CAC2-FC50-2E2B-676FFF16EFFC}"/>
          </ac:picMkLst>
        </pc:picChg>
      </pc:sldChg>
      <pc:sldChg chg="addSp modSp add mod ord">
        <pc:chgData name="Marianne Baehr" userId="6bc73730-0e59-4f24-9445-e708f4663a49" providerId="ADAL" clId="{75631B37-1DA2-4E4E-8889-5F56CD304025}" dt="2024-10-04T17:45:10.420" v="370"/>
        <pc:sldMkLst>
          <pc:docMk/>
          <pc:sldMk cId="4083219225" sldId="275"/>
        </pc:sldMkLst>
        <pc:spChg chg="mod">
          <ac:chgData name="Marianne Baehr" userId="6bc73730-0e59-4f24-9445-e708f4663a49" providerId="ADAL" clId="{75631B37-1DA2-4E4E-8889-5F56CD304025}" dt="2024-10-04T17:44:53.625" v="364" actId="1076"/>
          <ac:spMkLst>
            <pc:docMk/>
            <pc:sldMk cId="4083219225" sldId="275"/>
            <ac:spMk id="2" creationId="{B8D26FC4-13F4-2C8B-2FA7-58D5438F4610}"/>
          </ac:spMkLst>
        </pc:spChg>
        <pc:picChg chg="add mod">
          <ac:chgData name="Marianne Baehr" userId="6bc73730-0e59-4f24-9445-e708f4663a49" providerId="ADAL" clId="{75631B37-1DA2-4E4E-8889-5F56CD304025}" dt="2024-10-04T17:45:06.274" v="368" actId="1076"/>
          <ac:picMkLst>
            <pc:docMk/>
            <pc:sldMk cId="4083219225" sldId="275"/>
            <ac:picMk id="4" creationId="{B6B0B6D2-AAF2-B3F6-1576-9904A3D5ECD6}"/>
          </ac:picMkLst>
        </pc:picChg>
      </pc:sldChg>
      <pc:sldChg chg="addSp modSp add mod">
        <pc:chgData name="Marianne Baehr" userId="6bc73730-0e59-4f24-9445-e708f4663a49" providerId="ADAL" clId="{75631B37-1DA2-4E4E-8889-5F56CD304025}" dt="2024-10-04T17:49:25.978" v="408" actId="1076"/>
        <pc:sldMkLst>
          <pc:docMk/>
          <pc:sldMk cId="2279695798" sldId="276"/>
        </pc:sldMkLst>
        <pc:picChg chg="add mod">
          <ac:chgData name="Marianne Baehr" userId="6bc73730-0e59-4f24-9445-e708f4663a49" providerId="ADAL" clId="{75631B37-1DA2-4E4E-8889-5F56CD304025}" dt="2024-10-04T17:49:25.978" v="408" actId="1076"/>
          <ac:picMkLst>
            <pc:docMk/>
            <pc:sldMk cId="2279695798" sldId="276"/>
            <ac:picMk id="3" creationId="{D657575D-B594-06A8-0200-49895B5C14DE}"/>
          </ac:picMkLst>
        </pc:picChg>
      </pc:sldChg>
      <pc:sldChg chg="addSp modSp add mod ord">
        <pc:chgData name="Marianne Baehr" userId="6bc73730-0e59-4f24-9445-e708f4663a49" providerId="ADAL" clId="{75631B37-1DA2-4E4E-8889-5F56CD304025}" dt="2024-10-04T17:47:00.508" v="394"/>
        <pc:sldMkLst>
          <pc:docMk/>
          <pc:sldMk cId="2320260125" sldId="277"/>
        </pc:sldMkLst>
        <pc:picChg chg="add mod">
          <ac:chgData name="Marianne Baehr" userId="6bc73730-0e59-4f24-9445-e708f4663a49" providerId="ADAL" clId="{75631B37-1DA2-4E4E-8889-5F56CD304025}" dt="2024-10-04T17:46:56.981" v="390" actId="1076"/>
          <ac:picMkLst>
            <pc:docMk/>
            <pc:sldMk cId="2320260125" sldId="277"/>
            <ac:picMk id="4" creationId="{F7553825-82B9-CCC2-C5A7-DAA423D7CEFC}"/>
          </ac:picMkLst>
        </pc:picChg>
      </pc:sldChg>
      <pc:sldChg chg="add del">
        <pc:chgData name="Marianne Baehr" userId="6bc73730-0e59-4f24-9445-e708f4663a49" providerId="ADAL" clId="{75631B37-1DA2-4E4E-8889-5F56CD304025}" dt="2024-10-04T17:49:38.358" v="409" actId="47"/>
        <pc:sldMkLst>
          <pc:docMk/>
          <pc:sldMk cId="993132736" sldId="278"/>
        </pc:sldMkLst>
      </pc:sldChg>
    </pc:docChg>
  </pc:docChgLst>
  <pc:docChgLst>
    <pc:chgData name="Briana Hoffert" userId="0b6b61ae-ffbd-4481-a601-2170b4bb00a9" providerId="ADAL" clId="{62062D7F-F027-4EC2-B086-5A0715126DBB}"/>
    <pc:docChg chg="delSld modSld">
      <pc:chgData name="Briana Hoffert" userId="0b6b61ae-ffbd-4481-a601-2170b4bb00a9" providerId="ADAL" clId="{62062D7F-F027-4EC2-B086-5A0715126DBB}" dt="2024-02-21T16:20:36.123" v="10" actId="14100"/>
      <pc:docMkLst>
        <pc:docMk/>
      </pc:docMkLst>
      <pc:sldChg chg="modSp mod">
        <pc:chgData name="Briana Hoffert" userId="0b6b61ae-ffbd-4481-a601-2170b4bb00a9" providerId="ADAL" clId="{62062D7F-F027-4EC2-B086-5A0715126DBB}" dt="2024-02-21T16:20:36.123" v="10" actId="14100"/>
        <pc:sldMkLst>
          <pc:docMk/>
          <pc:sldMk cId="0" sldId="259"/>
        </pc:sldMkLst>
        <pc:spChg chg="mod">
          <ac:chgData name="Briana Hoffert" userId="0b6b61ae-ffbd-4481-a601-2170b4bb00a9" providerId="ADAL" clId="{62062D7F-F027-4EC2-B086-5A0715126DBB}" dt="2024-02-21T16:20:36.123" v="10" actId="14100"/>
          <ac:spMkLst>
            <pc:docMk/>
            <pc:sldMk cId="0" sldId="259"/>
            <ac:spMk id="11" creationId="{00000000-0000-0000-0000-000000000000}"/>
          </ac:spMkLst>
        </pc:spChg>
      </pc:sldChg>
      <pc:sldChg chg="modSp mod">
        <pc:chgData name="Briana Hoffert" userId="0b6b61ae-ffbd-4481-a601-2170b4bb00a9" providerId="ADAL" clId="{62062D7F-F027-4EC2-B086-5A0715126DBB}" dt="2024-02-21T16:03:27.177" v="1" actId="20577"/>
        <pc:sldMkLst>
          <pc:docMk/>
          <pc:sldMk cId="0" sldId="260"/>
        </pc:sldMkLst>
        <pc:spChg chg="mod">
          <ac:chgData name="Briana Hoffert" userId="0b6b61ae-ffbd-4481-a601-2170b4bb00a9" providerId="ADAL" clId="{62062D7F-F027-4EC2-B086-5A0715126DBB}" dt="2024-02-21T16:03:27.177" v="1" actId="20577"/>
          <ac:spMkLst>
            <pc:docMk/>
            <pc:sldMk cId="0" sldId="260"/>
            <ac:spMk id="6" creationId="{00000000-0000-0000-0000-000000000000}"/>
          </ac:spMkLst>
        </pc:spChg>
      </pc:sldChg>
      <pc:sldChg chg="del">
        <pc:chgData name="Briana Hoffert" userId="0b6b61ae-ffbd-4481-a601-2170b4bb00a9" providerId="ADAL" clId="{62062D7F-F027-4EC2-B086-5A0715126DBB}" dt="2024-02-21T16:03:33.385" v="2" actId="2696"/>
        <pc:sldMkLst>
          <pc:docMk/>
          <pc:sldMk cId="0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757" r="-557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144000" y="5693714"/>
            <a:ext cx="6909619" cy="127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3"/>
              </a:lnSpc>
            </a:pPr>
            <a:r>
              <a:rPr lang="en-US" sz="6035" spc="374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BATH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EA831-B814-9975-2B66-CB01AF115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125" y="3637590"/>
            <a:ext cx="9519368" cy="16960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79AA965-6171-1DF2-E88D-D6E8EAFC1F6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1DF90-BE1A-FDCF-D517-D3F6CFB3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" t="3772" r="-194" b="2004"/>
          <a:stretch/>
        </p:blipFill>
        <p:spPr>
          <a:xfrm>
            <a:off x="5130103" y="2263456"/>
            <a:ext cx="7585341" cy="7855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9FC94-660B-D42C-4775-C815BED2B4FF}"/>
              </a:ext>
            </a:extLst>
          </p:cNvPr>
          <p:cNvSpPr txBox="1"/>
          <p:nvPr/>
        </p:nvSpPr>
        <p:spPr>
          <a:xfrm>
            <a:off x="5589639" y="162232"/>
            <a:ext cx="8568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Poppins Medium" panose="00000600000000000000" pitchFamily="2" charset="0"/>
                <a:cs typeface="Poppins Medium" panose="00000600000000000000" pitchFamily="2" charset="0"/>
              </a:rPr>
              <a:t>50% Installation Current Promo</a:t>
            </a:r>
          </a:p>
        </p:txBody>
      </p:sp>
    </p:spTree>
    <p:extLst>
      <p:ext uri="{BB962C8B-B14F-4D97-AF65-F5344CB8AC3E}">
        <p14:creationId xmlns:p14="http://schemas.microsoft.com/office/powerpoint/2010/main" val="3093908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106A617-F65E-F35D-FB4B-E11A6C23E3B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B8AEB-6B00-ACB4-F7C4-1234D8730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259" y="323534"/>
            <a:ext cx="12981481" cy="96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899BD8A-E2D1-2374-1DD0-D47BDE6978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FFF1E-ADD5-FF76-8992-B1107D2B4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98" y="410956"/>
            <a:ext cx="12592134" cy="9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3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6FC4-13F4-2C8B-2FA7-58D5438F46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0B6D2-AAF2-B3F6-1576-9904A3D5E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45" y="134154"/>
            <a:ext cx="13288296" cy="100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1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6FC4-13F4-2C8B-2FA7-58D5438F46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AE3F7-2BA3-405B-4FF1-F1E5B33F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748" y="365855"/>
            <a:ext cx="13480026" cy="101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0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6FC4-13F4-2C8B-2FA7-58D5438F46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749BE-CAC2-FC50-2E2B-676FFF16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5" y="455487"/>
            <a:ext cx="13539020" cy="983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52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6FC4-13F4-2C8B-2FA7-58D5438F46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53825-82B9-CCC2-C5A7-DAA423D7C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490" y="486768"/>
            <a:ext cx="12743004" cy="95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0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6FC4-13F4-2C8B-2FA7-58D5438F46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F7175-E160-230E-E5B6-7E8A5BEA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587" y="207167"/>
            <a:ext cx="13022826" cy="98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D26FC4-13F4-2C8B-2FA7-58D5438F46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657575D-B594-06A8-0200-49895B5C1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68" y="272845"/>
            <a:ext cx="13028248" cy="974131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7969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757" r="-557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869854" y="3310962"/>
            <a:ext cx="9406291" cy="127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3"/>
              </a:lnSpc>
            </a:pPr>
            <a:r>
              <a:rPr lang="en-US" sz="6035" spc="374" dirty="0">
                <a:solidFill>
                  <a:srgbClr val="93272C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AREAS SERVICED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01200" y="4838700"/>
            <a:ext cx="778466" cy="6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3999" y="5398897"/>
            <a:ext cx="2286003" cy="610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Counties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0" y="6454138"/>
            <a:ext cx="4191000" cy="3424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Bucks</a:t>
            </a:r>
          </a:p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Carbon</a:t>
            </a:r>
          </a:p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Lehigh </a:t>
            </a:r>
          </a:p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Monroe</a:t>
            </a:r>
          </a:p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Montgomery</a:t>
            </a:r>
          </a:p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Northampton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78000" y="4838701"/>
            <a:ext cx="990600" cy="6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NJ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68400" y="5398897"/>
            <a:ext cx="2398506" cy="61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Counties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02050" y="6539863"/>
            <a:ext cx="3290550" cy="1115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Hunterdon</a:t>
            </a:r>
          </a:p>
          <a:p>
            <a:pPr marL="691507" lvl="1" indent="-345754">
              <a:lnSpc>
                <a:spcPts val="4484"/>
              </a:lnSpc>
              <a:buFont typeface="Arial"/>
              <a:buChar char="•"/>
            </a:pPr>
            <a:r>
              <a:rPr lang="en-US" sz="3202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Warren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F8D137-F265-1732-988C-89CC945D6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777" y="1209590"/>
            <a:ext cx="9519368" cy="16960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6E21E591-6385-15AE-B9B7-10848F02C553}"/>
              </a:ext>
            </a:extLst>
          </p:cNvPr>
          <p:cNvSpPr/>
          <p:nvPr/>
        </p:nvSpPr>
        <p:spPr>
          <a:xfrm>
            <a:off x="0" y="-884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326421" y="1687230"/>
            <a:ext cx="5982731" cy="7079185"/>
          </a:xfrm>
          <a:custGeom>
            <a:avLst/>
            <a:gdLst/>
            <a:ahLst/>
            <a:cxnLst/>
            <a:rect l="l" t="t" r="r" b="b"/>
            <a:pathLst>
              <a:path w="5982731" h="7079185">
                <a:moveTo>
                  <a:pt x="0" y="0"/>
                </a:moveTo>
                <a:lnTo>
                  <a:pt x="5982731" y="0"/>
                </a:lnTo>
                <a:lnTo>
                  <a:pt x="5982731" y="7079186"/>
                </a:lnTo>
                <a:lnTo>
                  <a:pt x="0" y="7079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63" r="-91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982562" y="2378850"/>
            <a:ext cx="7087683" cy="6199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5063" lvl="1" indent="-412531">
              <a:lnSpc>
                <a:spcPts val="6076"/>
              </a:lnSpc>
              <a:buFont typeface="Arial"/>
              <a:buChar char="•"/>
            </a:pPr>
            <a:r>
              <a:rPr lang="en-US" sz="3600" spc="28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Solid Surface</a:t>
            </a:r>
          </a:p>
          <a:p>
            <a:pPr marL="825063" lvl="1" indent="-412531">
              <a:lnSpc>
                <a:spcPts val="6076"/>
              </a:lnSpc>
              <a:buFont typeface="Arial"/>
              <a:buChar char="•"/>
            </a:pPr>
            <a:r>
              <a:rPr lang="en-US" sz="3600" spc="28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Superior Product</a:t>
            </a:r>
          </a:p>
          <a:p>
            <a:pPr marL="825063" lvl="1" indent="-412531">
              <a:lnSpc>
                <a:spcPts val="6076"/>
              </a:lnSpc>
              <a:buFont typeface="Arial"/>
              <a:buChar char="•"/>
            </a:pPr>
            <a:r>
              <a:rPr lang="en-US" sz="3600" spc="28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Same pricing as competitors if not better</a:t>
            </a:r>
          </a:p>
          <a:p>
            <a:pPr marL="825063" lvl="1" indent="-412531">
              <a:lnSpc>
                <a:spcPts val="6076"/>
              </a:lnSpc>
              <a:buFont typeface="Arial"/>
              <a:buChar char="•"/>
            </a:pPr>
            <a:r>
              <a:rPr lang="en-US" sz="3600" spc="28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Something for every customer</a:t>
            </a:r>
          </a:p>
          <a:p>
            <a:pPr marL="825063" lvl="1" indent="-412531">
              <a:lnSpc>
                <a:spcPts val="6076"/>
              </a:lnSpc>
              <a:buFont typeface="Arial"/>
              <a:buChar char="•"/>
            </a:pPr>
            <a:r>
              <a:rPr lang="en-US" sz="3600" spc="28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Kitchen Magic quality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56665" y="7820090"/>
            <a:ext cx="8738524" cy="2010649"/>
            <a:chOff x="0" y="0"/>
            <a:chExt cx="2301504" cy="5295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1504" cy="529554"/>
            </a:xfrm>
            <a:custGeom>
              <a:avLst/>
              <a:gdLst/>
              <a:ahLst/>
              <a:cxnLst/>
              <a:rect l="l" t="t" r="r" b="b"/>
              <a:pathLst>
                <a:path w="2301504" h="529554">
                  <a:moveTo>
                    <a:pt x="0" y="0"/>
                  </a:moveTo>
                  <a:lnTo>
                    <a:pt x="2301504" y="0"/>
                  </a:lnTo>
                  <a:lnTo>
                    <a:pt x="2301504" y="529554"/>
                  </a:lnTo>
                  <a:lnTo>
                    <a:pt x="0" y="529554"/>
                  </a:lnTo>
                  <a:close/>
                </a:path>
              </a:pathLst>
            </a:custGeom>
            <a:solidFill>
              <a:srgbClr val="2322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01504" cy="56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024156" y="1853037"/>
            <a:ext cx="8574482" cy="610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Discover the Better Solution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09067" y="8023954"/>
            <a:ext cx="7428908" cy="2088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3945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Long after you’re gone shower will still be here.</a:t>
            </a:r>
          </a:p>
          <a:p>
            <a:pPr algn="ctr">
              <a:lnSpc>
                <a:spcPts val="5523"/>
              </a:lnSpc>
            </a:pPr>
            <a:endParaRPr lang="en-US" sz="3945" dirty="0">
              <a:solidFill>
                <a:srgbClr val="FFFFFF"/>
              </a:solidFill>
              <a:latin typeface="Proxima Nova 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94FD59-C060-011D-E4D8-127A2CA9B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152" y="-21601"/>
            <a:ext cx="9519368" cy="16960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07101B9-DEAD-02FC-6FFA-60EB506FE8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042942" y="901349"/>
            <a:ext cx="5616605" cy="8484301"/>
          </a:xfrm>
          <a:custGeom>
            <a:avLst/>
            <a:gdLst/>
            <a:ahLst/>
            <a:cxnLst/>
            <a:rect l="l" t="t" r="r" b="b"/>
            <a:pathLst>
              <a:path w="5616605" h="8484301">
                <a:moveTo>
                  <a:pt x="0" y="0"/>
                </a:moveTo>
                <a:lnTo>
                  <a:pt x="5616605" y="0"/>
                </a:lnTo>
                <a:lnTo>
                  <a:pt x="5616605" y="8484302"/>
                </a:lnTo>
                <a:lnTo>
                  <a:pt x="0" y="848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1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76720" y="1066408"/>
            <a:ext cx="8778977" cy="1054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4999" spc="309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WHAT ARE WE SELLING?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28453" y="3938899"/>
            <a:ext cx="8820866" cy="5793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Solid Surface and Aluminum walls and shower bases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Fixtures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Grab Bars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Shower Seats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Shower Doors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Bathtubs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Storage Pods</a:t>
            </a:r>
          </a:p>
          <a:p>
            <a:pPr marL="695526" lvl="1" indent="-347763">
              <a:lnSpc>
                <a:spcPts val="5122"/>
              </a:lnSpc>
              <a:buFont typeface="Arial"/>
              <a:buChar char="•"/>
            </a:pPr>
            <a:r>
              <a:rPr lang="en-US" sz="3221" b="1" spc="241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Corner Shelves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8425" y="2335332"/>
            <a:ext cx="6940027" cy="13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521" b="1" spc="264" dirty="0">
                <a:solidFill>
                  <a:srgbClr val="93272C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Tub and Shower Enclosure Only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7DC062A-59CD-C81D-3DF2-4F8D1FB5F8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22671" y="2520953"/>
            <a:ext cx="17183232" cy="6398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provide new shower/tub enclosure with new Greenboard &amp; new shower fixtures (drain must remain in same location).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provide new alcove tubs (tubs that sit between 3 walls)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can remove standard alcove tub and replace with new shower base to convert to shower 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provide sliding and pivot doors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can do bath/shower with existing window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use one crew of professionals from start to finish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32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will use project coordinators the same as we do with kitchens</a:t>
            </a:r>
          </a:p>
        </p:txBody>
      </p:sp>
      <p:sp>
        <p:nvSpPr>
          <p:cNvPr id="4" name="Freeform 4"/>
          <p:cNvSpPr/>
          <p:nvPr/>
        </p:nvSpPr>
        <p:spPr>
          <a:xfrm>
            <a:off x="12803926" y="605165"/>
            <a:ext cx="1915850" cy="1605897"/>
          </a:xfrm>
          <a:custGeom>
            <a:avLst/>
            <a:gdLst/>
            <a:ahLst/>
            <a:cxnLst/>
            <a:rect l="l" t="t" r="r" b="b"/>
            <a:pathLst>
              <a:path w="1915850" h="1605897">
                <a:moveTo>
                  <a:pt x="0" y="0"/>
                </a:moveTo>
                <a:lnTo>
                  <a:pt x="1915851" y="0"/>
                </a:lnTo>
                <a:lnTo>
                  <a:pt x="1915851" y="1605898"/>
                </a:lnTo>
                <a:lnTo>
                  <a:pt x="0" y="1605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32" t="-17724" r="-130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810383" y="733425"/>
            <a:ext cx="6667233" cy="105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4999" spc="309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WHAT WE CAN DO</a:t>
            </a:r>
          </a:p>
        </p:txBody>
      </p:sp>
      <p:sp>
        <p:nvSpPr>
          <p:cNvPr id="6" name="Freeform 6"/>
          <p:cNvSpPr/>
          <p:nvPr/>
        </p:nvSpPr>
        <p:spPr>
          <a:xfrm>
            <a:off x="3570683" y="605165"/>
            <a:ext cx="1915850" cy="1605897"/>
          </a:xfrm>
          <a:custGeom>
            <a:avLst/>
            <a:gdLst/>
            <a:ahLst/>
            <a:cxnLst/>
            <a:rect l="l" t="t" r="r" b="b"/>
            <a:pathLst>
              <a:path w="1915850" h="1605897">
                <a:moveTo>
                  <a:pt x="0" y="0"/>
                </a:moveTo>
                <a:lnTo>
                  <a:pt x="1915850" y="0"/>
                </a:lnTo>
                <a:lnTo>
                  <a:pt x="1915850" y="1605898"/>
                </a:lnTo>
                <a:lnTo>
                  <a:pt x="0" y="1605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32" t="-17724" r="-1303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F4BD0F99-E5D1-069E-06B6-4BD3A8B8896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076632" y="2816228"/>
            <a:ext cx="16829271" cy="638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replace platform or electric jetted/whirlpool Jacuzzi style tubs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remove or install lion claw-foot/free-standing soaking tubs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do diagonal wall/Neo-Angle shower systems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do two wall glass shower enclosures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make shower or tub area larger-no framing or construction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relocate existing plumbing-must maintain existing drain locations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replace toilet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No electrical services by KM</a:t>
            </a:r>
          </a:p>
          <a:p>
            <a:pPr marL="760295" lvl="1" indent="-380147">
              <a:lnSpc>
                <a:spcPts val="5599"/>
              </a:lnSpc>
              <a:buFont typeface="Arial"/>
              <a:buChar char="•"/>
            </a:pPr>
            <a:r>
              <a:rPr lang="en-US" sz="2800" b="1" spc="264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Cannot do any work if the bath is on a concrete slab</a:t>
            </a:r>
          </a:p>
        </p:txBody>
      </p:sp>
      <p:sp>
        <p:nvSpPr>
          <p:cNvPr id="4" name="Freeform 4"/>
          <p:cNvSpPr/>
          <p:nvPr/>
        </p:nvSpPr>
        <p:spPr>
          <a:xfrm>
            <a:off x="13097943" y="616966"/>
            <a:ext cx="1412156" cy="1582296"/>
          </a:xfrm>
          <a:custGeom>
            <a:avLst/>
            <a:gdLst/>
            <a:ahLst/>
            <a:cxnLst/>
            <a:rect l="l" t="t" r="r" b="b"/>
            <a:pathLst>
              <a:path w="1412156" h="1582296">
                <a:moveTo>
                  <a:pt x="0" y="0"/>
                </a:moveTo>
                <a:lnTo>
                  <a:pt x="1412156" y="0"/>
                </a:lnTo>
                <a:lnTo>
                  <a:pt x="1412156" y="1582296"/>
                </a:lnTo>
                <a:lnTo>
                  <a:pt x="0" y="1582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223" t="-121828" r="-204982" b="-120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043948" y="733425"/>
            <a:ext cx="8053995" cy="1054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4999" spc="309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WHAT WE CANNOT DO</a:t>
            </a:r>
          </a:p>
        </p:txBody>
      </p:sp>
      <p:sp>
        <p:nvSpPr>
          <p:cNvPr id="6" name="Freeform 6"/>
          <p:cNvSpPr/>
          <p:nvPr/>
        </p:nvSpPr>
        <p:spPr>
          <a:xfrm>
            <a:off x="3777901" y="616966"/>
            <a:ext cx="1412156" cy="1582296"/>
          </a:xfrm>
          <a:custGeom>
            <a:avLst/>
            <a:gdLst/>
            <a:ahLst/>
            <a:cxnLst/>
            <a:rect l="l" t="t" r="r" b="b"/>
            <a:pathLst>
              <a:path w="1412156" h="1582296">
                <a:moveTo>
                  <a:pt x="0" y="0"/>
                </a:moveTo>
                <a:lnTo>
                  <a:pt x="1412156" y="0"/>
                </a:lnTo>
                <a:lnTo>
                  <a:pt x="1412156" y="1582296"/>
                </a:lnTo>
                <a:lnTo>
                  <a:pt x="0" y="1582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223" t="-121828" r="-204982" b="-12053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7B767D3D-3C49-50D2-2297-E2C80463F89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332232" y="2776691"/>
            <a:ext cx="3659459" cy="4546703"/>
          </a:xfrm>
          <a:custGeom>
            <a:avLst/>
            <a:gdLst/>
            <a:ahLst/>
            <a:cxnLst/>
            <a:rect l="l" t="t" r="r" b="b"/>
            <a:pathLst>
              <a:path w="3659459" h="4546703">
                <a:moveTo>
                  <a:pt x="0" y="0"/>
                </a:moveTo>
                <a:lnTo>
                  <a:pt x="3659459" y="0"/>
                </a:lnTo>
                <a:lnTo>
                  <a:pt x="3659459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417" r="-43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5890" y="2776691"/>
            <a:ext cx="3642299" cy="4546703"/>
          </a:xfrm>
          <a:custGeom>
            <a:avLst/>
            <a:gdLst/>
            <a:ahLst/>
            <a:cxnLst/>
            <a:rect l="l" t="t" r="r" b="b"/>
            <a:pathLst>
              <a:path w="3642299" h="4546703">
                <a:moveTo>
                  <a:pt x="0" y="0"/>
                </a:moveTo>
                <a:lnTo>
                  <a:pt x="3642299" y="0"/>
                </a:lnTo>
                <a:lnTo>
                  <a:pt x="3642299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960" r="-60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554508" y="742950"/>
            <a:ext cx="11178984" cy="107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0"/>
              </a:lnSpc>
            </a:pPr>
            <a:r>
              <a:rPr lang="en-US" sz="5044" spc="312" dirty="0">
                <a:solidFill>
                  <a:srgbClr val="00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WHY CHOOSE SHOWER MAGIC?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5058" y="7745240"/>
            <a:ext cx="2596611" cy="1801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4"/>
              </a:lnSpc>
            </a:pPr>
            <a:r>
              <a:rPr lang="en-US" sz="3021" spc="22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 Business for 45 years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96094" y="7745240"/>
            <a:ext cx="2471985" cy="1793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4"/>
              </a:lnSpc>
            </a:pPr>
            <a:r>
              <a:rPr lang="en-US" sz="2800" spc="22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Remodeled over 60,000 homes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2793" y="7615218"/>
            <a:ext cx="2249258" cy="179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4"/>
              </a:lnSpc>
            </a:pPr>
            <a:r>
              <a:rPr lang="en-US" sz="3021" spc="22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Family-Owned Business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27751" y="7910493"/>
            <a:ext cx="2249258" cy="1193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4"/>
              </a:lnSpc>
            </a:pPr>
            <a:r>
              <a:rPr lang="en-US" sz="3021" spc="226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Superior Product</a:t>
            </a:r>
          </a:p>
        </p:txBody>
      </p:sp>
      <p:sp>
        <p:nvSpPr>
          <p:cNvPr id="10" name="Freeform 10"/>
          <p:cNvSpPr/>
          <p:nvPr/>
        </p:nvSpPr>
        <p:spPr>
          <a:xfrm>
            <a:off x="9277441" y="2776691"/>
            <a:ext cx="3659459" cy="4546703"/>
          </a:xfrm>
          <a:custGeom>
            <a:avLst/>
            <a:gdLst/>
            <a:ahLst/>
            <a:cxnLst/>
            <a:rect l="l" t="t" r="r" b="b"/>
            <a:pathLst>
              <a:path w="3659459" h="4546703">
                <a:moveTo>
                  <a:pt x="0" y="0"/>
                </a:moveTo>
                <a:lnTo>
                  <a:pt x="3659460" y="0"/>
                </a:lnTo>
                <a:lnTo>
                  <a:pt x="3659460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106" r="-22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222651" y="2776691"/>
            <a:ext cx="3659459" cy="4546703"/>
          </a:xfrm>
          <a:custGeom>
            <a:avLst/>
            <a:gdLst/>
            <a:ahLst/>
            <a:cxnLst/>
            <a:rect l="l" t="t" r="r" b="b"/>
            <a:pathLst>
              <a:path w="3659459" h="4546703">
                <a:moveTo>
                  <a:pt x="0" y="0"/>
                </a:moveTo>
                <a:lnTo>
                  <a:pt x="3659459" y="0"/>
                </a:lnTo>
                <a:lnTo>
                  <a:pt x="3659459" y="4546703"/>
                </a:lnTo>
                <a:lnTo>
                  <a:pt x="0" y="4546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22" r="-1212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F0E3FF-8DA6-0EE8-A4F2-B868F883D9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793AA-71F6-F111-AEFA-A7067F05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63" b="15448"/>
          <a:stretch/>
        </p:blipFill>
        <p:spPr>
          <a:xfrm>
            <a:off x="0" y="489412"/>
            <a:ext cx="17661666" cy="9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10325559-A636-8972-02FE-1277960BD3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01D47-E04B-CD7E-3F8A-651A699E9E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5"/>
          <a:stretch/>
        </p:blipFill>
        <p:spPr>
          <a:xfrm>
            <a:off x="6833865" y="3041894"/>
            <a:ext cx="4620270" cy="4535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9A392-68DD-E10E-29DB-637E16F9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51" b="3019"/>
          <a:stretch/>
        </p:blipFill>
        <p:spPr>
          <a:xfrm>
            <a:off x="12291732" y="3023398"/>
            <a:ext cx="4486248" cy="4553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D818D-DF01-FB7A-0246-F55E28C0B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020" y="3041894"/>
            <a:ext cx="4477375" cy="4553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0C82DD-4E27-6A2E-0C56-131733F9A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221" y="422187"/>
            <a:ext cx="9519368" cy="16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1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47abea-436f-467d-bb27-bdc782fa4933">
      <Terms xmlns="http://schemas.microsoft.com/office/infopath/2007/PartnerControls"/>
    </lcf76f155ced4ddcb4097134ff3c332f>
    <TaxCatchAll xmlns="7cffb8cb-7694-40b2-87c1-4ec7f23bf2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A19DABD1F9414F8F0E0B498473775D" ma:contentTypeVersion="18" ma:contentTypeDescription="Create a new document." ma:contentTypeScope="" ma:versionID="bb08dbbc8956558aaccf331267e5940c">
  <xsd:schema xmlns:xsd="http://www.w3.org/2001/XMLSchema" xmlns:xs="http://www.w3.org/2001/XMLSchema" xmlns:p="http://schemas.microsoft.com/office/2006/metadata/properties" xmlns:ns2="1c47abea-436f-467d-bb27-bdc782fa4933" xmlns:ns3="7cffb8cb-7694-40b2-87c1-4ec7f23bf28a" targetNamespace="http://schemas.microsoft.com/office/2006/metadata/properties" ma:root="true" ma:fieldsID="151e32265cc4b3e1051cc198952cd95e" ns2:_="" ns3:_="">
    <xsd:import namespace="1c47abea-436f-467d-bb27-bdc782fa4933"/>
    <xsd:import namespace="7cffb8cb-7694-40b2-87c1-4ec7f23bf2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7abea-436f-467d-bb27-bdc782fa49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aae9fe4-5b84-4d8d-9f56-5cdc6a7a88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fb8cb-7694-40b2-87c1-4ec7f23bf2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5ee556-6330-4233-a01d-c6e706802616}" ma:internalName="TaxCatchAll" ma:showField="CatchAllData" ma:web="7cffb8cb-7694-40b2-87c1-4ec7f23bf2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2FF57E-190D-4AB1-A7D2-50590E28DDFE}">
  <ds:schemaRefs>
    <ds:schemaRef ds:uri="1c47abea-436f-467d-bb27-bdc782fa4933"/>
    <ds:schemaRef ds:uri="7cffb8cb-7694-40b2-87c1-4ec7f23bf28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F01DC0-8D5F-4BA7-97A2-376C378BA6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41E416-2056-4204-92A7-00A7BEE85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47abea-436f-467d-bb27-bdc782fa4933"/>
    <ds:schemaRef ds:uri="7cffb8cb-7694-40b2-87c1-4ec7f23bf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271</Words>
  <Application>Microsoft Office PowerPoint</Application>
  <PresentationFormat>Custom</PresentationFormat>
  <Paragraphs>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Poppins Medium</vt:lpstr>
      <vt:lpstr>Poppins Black</vt:lpstr>
      <vt:lpstr>Poppins ExtraBold</vt:lpstr>
      <vt:lpstr>Arial</vt:lpstr>
      <vt:lpstr>Proxima Nova 3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Bath Training</dc:title>
  <cp:lastModifiedBy>Marianne Baehr</cp:lastModifiedBy>
  <cp:revision>1</cp:revision>
  <dcterms:created xsi:type="dcterms:W3CDTF">2006-08-16T00:00:00Z</dcterms:created>
  <dcterms:modified xsi:type="dcterms:W3CDTF">2024-10-04T19:38:46Z</dcterms:modified>
  <dc:identifier>DAF9Q6ewYt0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0x01010098A19DABD1F9414F8F0E0B498473775D</vt:lpwstr>
  </property>
  <property fmtid="{D5CDD505-2E9C-101B-9397-08002B2CF9AE}" pid="3" name="MediaServiceImageTags">
    <vt:lpwstr/>
  </property>
</Properties>
</file>